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D624-572E-4C65-9ADB-E77656A86F3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583E-2325-49C0-AA8D-77D7BC899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D624-572E-4C65-9ADB-E77656A86F3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583E-2325-49C0-AA8D-77D7BC899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D624-572E-4C65-9ADB-E77656A86F3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583E-2325-49C0-AA8D-77D7BC899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D624-572E-4C65-9ADB-E77656A86F3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583E-2325-49C0-AA8D-77D7BC899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D624-572E-4C65-9ADB-E77656A86F3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583E-2325-49C0-AA8D-77D7BC899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D624-572E-4C65-9ADB-E77656A86F3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583E-2325-49C0-AA8D-77D7BC899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D624-572E-4C65-9ADB-E77656A86F3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583E-2325-49C0-AA8D-77D7BC899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D624-572E-4C65-9ADB-E77656A86F3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583E-2325-49C0-AA8D-77D7BC899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D624-572E-4C65-9ADB-E77656A86F3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583E-2325-49C0-AA8D-77D7BC899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D624-572E-4C65-9ADB-E77656A86F3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583E-2325-49C0-AA8D-77D7BC899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D624-572E-4C65-9ADB-E77656A86F3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F3583E-2325-49C0-AA8D-77D7BC899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EFD624-572E-4C65-9ADB-E77656A86F3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F3583E-2325-49C0-AA8D-77D7BC8991F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cad=rja&amp;uact=8&amp;ved=0ahUKEwj4ls27iPXSAhVE1xoKHa29CQEQjRwIBw&amp;url=https%3A%2F%2Fwww.dreamstime.com%2Fstock-photo-diverse-multiethnic-people-different-jobs-image42283595&amp;psig=AFQjCNEBR9eNem-iPQRi9vcIcUHLUn2zyA&amp;ust=149064848123459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ahUKEwi-tMjw8PTSAhXRyRoKHXkJCsAQjRwIBw&amp;url=http://www.gettyimages.com/detail/illustration/woodcutter-royalty-free-illustration/165765555&amp;psig=AFQjCNFr-IIf6XKLDis3oN0o_8rftpd8-w&amp;ust=1490642148222933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ved=0ahUKEwibrcKD8_TSAhUJ1BoKHSatAKgQjRwIBw&amp;url=http://www.gettyimages.com/photos/coal-miner&amp;psig=AFQjCNEI3slAJdS4itzhlAgYXOPhXc-_PA&amp;ust=1490642448241664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ved=0ahUKEwjxjZ-y8_TSAhVJOBoKHc3WAqoQjRwIBw&amp;url=http://www.red-seal.ca/trades/machinist@-eng.jsp&amp;psig=AFQjCNEm-myMG9sRHT_PmzKMqfB778zLXQ&amp;ust=1490642804508003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ahUKEwjW3qjg9PTSAhVGORoKHWt4Cn0QjRwIBw&amp;url=https://www.youtube.com/watch?v=ozVyltzG41E&amp;bvm=bv.150729734,d.bGs&amp;psig=AFQjCNEh8tHHI1LiVf4kXPgU5Ytx0P1LuA&amp;ust=1490643152621477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source=images&amp;cd=&amp;cad=rja&amp;uact=8&amp;ved=0ahUKEwjTnK219fTSAhWIAxoKHTyyD9QQjRwIBw&amp;url=http://concursofotografiacanson.es/concursofotografia/index.asp?accio=todas&amp;edicion=2011&amp;alf=b&amp;psig=AFQjCNHMkuzsdbUPeufHRn2u_93Z7u8f7A&amp;ust=1490643364750325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source=images&amp;cd=&amp;cad=rja&amp;uact=8&amp;ved=0ahUKEwjv7OT49fTSAhXFmBoKHWTgB3wQjRwIBw&amp;url=http://stationaryfuelcells.org/&amp;psig=AFQjCNHL8RnugeB8xXkEwPpRR2NDuKFmhw&amp;ust=1490643435369294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&amp;esrc=s&amp;source=images&amp;cd=&amp;cad=rja&amp;uact=8&amp;ved=0ahUKEwiFwIuk9vTSAhUFahoKHfQ1COkQjRwIBw&amp;url=http://www.satpudaindia.com/hospital-furniture-dealer-enquiry/&amp;psig=AFQjCNE_bFiiOwSaQz-gD6TTD4fotrlZeg&amp;ust=149064356691210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MAGES OF DIFFERENT JOB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52601"/>
            <a:ext cx="8610600" cy="5105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990600" y="457200"/>
            <a:ext cx="70103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PROFESIONET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mages of woodcutt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562600" y="5257800"/>
            <a:ext cx="358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DRUVAR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images of min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495800" y="228600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MINATOR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age result for images of  machinis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29200" y="3810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MAKINIST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e result for images of melt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flipH="1">
            <a:off x="4495800" y="228600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SHKRIRËS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0" y="381000"/>
            <a:ext cx="41720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FARKËTAR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age result for images of  carpent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1524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ZDRUKTHTAR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age result for images of  deal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48200" y="533400"/>
            <a:ext cx="426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TREGTAR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8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21</cp:revision>
  <dcterms:created xsi:type="dcterms:W3CDTF">2017-03-26T19:17:57Z</dcterms:created>
  <dcterms:modified xsi:type="dcterms:W3CDTF">2017-03-26T21:06:05Z</dcterms:modified>
</cp:coreProperties>
</file>